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9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66" autoAdjust="0"/>
  </p:normalViewPr>
  <p:slideViewPr>
    <p:cSldViewPr>
      <p:cViewPr varScale="1">
        <p:scale>
          <a:sx n="44" d="100"/>
          <a:sy n="44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A6182-2168-4D1F-8220-2CEA4D98C52F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72BEB-7ADD-466A-990A-D2B1DA4C3A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340185-7FB5-4329-87B1-CDE1603E5C36}" type="datetimeFigureOut">
              <a:rPr lang="ru-RU" smtClean="0"/>
              <a:pPr/>
              <a:t>03.02.2020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03B87FE-DD77-4365-96EE-1F8145106C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-media-cache-ak0.pinimg.com/736x/83/bd/6f/83bd6ff7802df26093d5604a30e825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20" y="0"/>
            <a:ext cx="911968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8072462" cy="5369258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rgbClr val="C00000"/>
                </a:solidFill>
              </a:rPr>
              <a:t>Мы вновь увидели знакомые лица, </a:t>
            </a:r>
            <a:br>
              <a:rPr lang="ru-RU" sz="3600" i="1" dirty="0" smtClean="0">
                <a:solidFill>
                  <a:srgbClr val="C00000"/>
                </a:solidFill>
              </a:rPr>
            </a:br>
            <a:r>
              <a:rPr lang="ru-RU" sz="3600" i="1" dirty="0" smtClean="0">
                <a:solidFill>
                  <a:srgbClr val="C00000"/>
                </a:solidFill>
              </a:rPr>
              <a:t>Вспомнили как было легко нам тогда, </a:t>
            </a:r>
            <a:br>
              <a:rPr lang="ru-RU" sz="3600" i="1" dirty="0" smtClean="0">
                <a:solidFill>
                  <a:srgbClr val="C00000"/>
                </a:solidFill>
              </a:rPr>
            </a:br>
            <a:r>
              <a:rPr lang="ru-RU" sz="3600" i="1" dirty="0" smtClean="0">
                <a:solidFill>
                  <a:srgbClr val="C00000"/>
                </a:solidFill>
              </a:rPr>
              <a:t>Как не хотелось зубрить и учится.</a:t>
            </a:r>
            <a:br>
              <a:rPr lang="ru-RU" sz="3600" i="1" dirty="0" smtClean="0">
                <a:solidFill>
                  <a:srgbClr val="C00000"/>
                </a:solidFill>
              </a:rPr>
            </a:br>
            <a:r>
              <a:rPr lang="ru-RU" sz="3600" i="1" dirty="0" smtClean="0">
                <a:solidFill>
                  <a:srgbClr val="C00000"/>
                </a:solidFill>
              </a:rPr>
              <a:t>Думали, так в жизни будет всегда</a:t>
            </a:r>
            <a:br>
              <a:rPr lang="ru-RU" sz="3600" i="1" dirty="0" smtClean="0">
                <a:solidFill>
                  <a:srgbClr val="C00000"/>
                </a:solidFill>
              </a:rPr>
            </a:br>
            <a:endParaRPr lang="ru-RU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564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Солнцестояние</vt:lpstr>
      <vt:lpstr>Мы вновь увидели знакомые лица,  Вспомнили как было легко нам тогда,  Как не хотелось зубрить и учится. Думали, так в жизни будет всегда 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Участник проекта INOVEST  Восточное партнерство в педагогических инновациях в инклюзивном образовании. </dc:title>
  <dc:creator>www.PHILka.RU</dc:creator>
  <cp:lastModifiedBy>Школа Тецкань</cp:lastModifiedBy>
  <cp:revision>74</cp:revision>
  <dcterms:created xsi:type="dcterms:W3CDTF">2015-03-16T05:46:44Z</dcterms:created>
  <dcterms:modified xsi:type="dcterms:W3CDTF">2020-02-03T09:36:49Z</dcterms:modified>
</cp:coreProperties>
</file>